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4"/>
  </p:sldMasterIdLst>
  <p:notesMasterIdLst>
    <p:notesMasterId r:id="rId13"/>
  </p:notesMasterIdLst>
  <p:handoutMasterIdLst>
    <p:handoutMasterId r:id="rId14"/>
  </p:handoutMasterIdLst>
  <p:sldIdLst>
    <p:sldId id="268" r:id="rId5"/>
    <p:sldId id="270" r:id="rId6"/>
    <p:sldId id="271" r:id="rId7"/>
    <p:sldId id="272" r:id="rId8"/>
    <p:sldId id="273" r:id="rId9"/>
    <p:sldId id="274" r:id="rId10"/>
    <p:sldId id="275" r:id="rId11"/>
    <p:sldId id="276" r:id="rId12"/>
  </p:sldIdLst>
  <p:sldSz cx="12192000" cy="6858000"/>
  <p:notesSz cx="6858000" cy="9144000"/>
  <p:defaultTextStyle>
    <a:defPPr rtl="0"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8514"/>
    <a:srgbClr val="FFD9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4638129-263A-4CF6-A1D1-EAA75EC22E0F}" v="11" dt="2026-05-29T16:26:23.5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232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ttoni Sara" userId="8efadf68-abaf-4290-bc7e-e2ad831677cd" providerId="ADAL" clId="{1FAA867F-4130-40FE-AA66-124471B1469E}"/>
    <pc:docChg chg="undo custSel addSld delSld modSld sldOrd">
      <pc:chgData name="Bettoni Sara" userId="8efadf68-abaf-4290-bc7e-e2ad831677cd" providerId="ADAL" clId="{1FAA867F-4130-40FE-AA66-124471B1469E}" dt="2026-05-29T16:41:22.358" v="1905" actId="20577"/>
      <pc:docMkLst>
        <pc:docMk/>
      </pc:docMkLst>
      <pc:sldChg chg="modSp mod setBg">
        <pc:chgData name="Bettoni Sara" userId="8efadf68-abaf-4290-bc7e-e2ad831677cd" providerId="ADAL" clId="{1FAA867F-4130-40FE-AA66-124471B1469E}" dt="2026-05-29T16:26:31.288" v="1108" actId="207"/>
        <pc:sldMkLst>
          <pc:docMk/>
          <pc:sldMk cId="3226644016" sldId="268"/>
        </pc:sldMkLst>
        <pc:spChg chg="mod">
          <ac:chgData name="Bettoni Sara" userId="8efadf68-abaf-4290-bc7e-e2ad831677cd" providerId="ADAL" clId="{1FAA867F-4130-40FE-AA66-124471B1469E}" dt="2026-05-29T16:26:31.288" v="1108" actId="207"/>
          <ac:spMkLst>
            <pc:docMk/>
            <pc:sldMk cId="3226644016" sldId="268"/>
            <ac:spMk id="2" creationId="{DAE48B8D-7A59-42A4-A61B-B66E6063DD0D}"/>
          </ac:spMkLst>
        </pc:spChg>
      </pc:sldChg>
      <pc:sldChg chg="setBg">
        <pc:chgData name="Bettoni Sara" userId="8efadf68-abaf-4290-bc7e-e2ad831677cd" providerId="ADAL" clId="{1FAA867F-4130-40FE-AA66-124471B1469E}" dt="2026-05-29T16:25:58.341" v="1103"/>
        <pc:sldMkLst>
          <pc:docMk/>
          <pc:sldMk cId="271099914" sldId="271"/>
        </pc:sldMkLst>
      </pc:sldChg>
      <pc:sldChg chg="addSp delSp modSp add mod">
        <pc:chgData name="Bettoni Sara" userId="8efadf68-abaf-4290-bc7e-e2ad831677cd" providerId="ADAL" clId="{1FAA867F-4130-40FE-AA66-124471B1469E}" dt="2026-05-29T15:20:09.117" v="295" actId="20577"/>
        <pc:sldMkLst>
          <pc:docMk/>
          <pc:sldMk cId="1935070041" sldId="272"/>
        </pc:sldMkLst>
        <pc:spChg chg="add del mod">
          <ac:chgData name="Bettoni Sara" userId="8efadf68-abaf-4290-bc7e-e2ad831677cd" providerId="ADAL" clId="{1FAA867F-4130-40FE-AA66-124471B1469E}" dt="2026-05-29T14:52:01.886" v="8"/>
          <ac:spMkLst>
            <pc:docMk/>
            <pc:sldMk cId="1935070041" sldId="272"/>
            <ac:spMk id="2" creationId="{777D7CDB-D0B1-4AB0-6B5C-28F8D0740B23}"/>
          </ac:spMkLst>
        </pc:spChg>
        <pc:spChg chg="add mod">
          <ac:chgData name="Bettoni Sara" userId="8efadf68-abaf-4290-bc7e-e2ad831677cd" providerId="ADAL" clId="{1FAA867F-4130-40FE-AA66-124471B1469E}" dt="2026-05-29T15:20:09.117" v="295" actId="20577"/>
          <ac:spMkLst>
            <pc:docMk/>
            <pc:sldMk cId="1935070041" sldId="272"/>
            <ac:spMk id="4" creationId="{52684768-D05F-3029-3D9F-B6AC74660D94}"/>
          </ac:spMkLst>
        </pc:spChg>
        <pc:picChg chg="del">
          <ac:chgData name="Bettoni Sara" userId="8efadf68-abaf-4290-bc7e-e2ad831677cd" providerId="ADAL" clId="{1FAA867F-4130-40FE-AA66-124471B1469E}" dt="2026-05-29T14:51:35.751" v="1" actId="21"/>
          <ac:picMkLst>
            <pc:docMk/>
            <pc:sldMk cId="1935070041" sldId="272"/>
            <ac:picMk id="3" creationId="{1A5BCABA-2422-FBE9-2715-9FE8A8F92829}"/>
          </ac:picMkLst>
        </pc:picChg>
        <pc:picChg chg="del">
          <ac:chgData name="Bettoni Sara" userId="8efadf68-abaf-4290-bc7e-e2ad831677cd" providerId="ADAL" clId="{1FAA867F-4130-40FE-AA66-124471B1469E}" dt="2026-05-29T14:51:39.707" v="2" actId="21"/>
          <ac:picMkLst>
            <pc:docMk/>
            <pc:sldMk cId="1935070041" sldId="272"/>
            <ac:picMk id="11" creationId="{A0753ADA-94EF-65F2-E1C5-63F89416E4EA}"/>
          </ac:picMkLst>
        </pc:picChg>
      </pc:sldChg>
      <pc:sldChg chg="new del">
        <pc:chgData name="Bettoni Sara" userId="8efadf68-abaf-4290-bc7e-e2ad831677cd" providerId="ADAL" clId="{1FAA867F-4130-40FE-AA66-124471B1469E}" dt="2026-05-29T15:35:37.993" v="297" actId="680"/>
        <pc:sldMkLst>
          <pc:docMk/>
          <pc:sldMk cId="1055251473" sldId="273"/>
        </pc:sldMkLst>
      </pc:sldChg>
      <pc:sldChg chg="modSp add mod">
        <pc:chgData name="Bettoni Sara" userId="8efadf68-abaf-4290-bc7e-e2ad831677cd" providerId="ADAL" clId="{1FAA867F-4130-40FE-AA66-124471B1469E}" dt="2026-05-29T15:37:50.607" v="1055" actId="255"/>
        <pc:sldMkLst>
          <pc:docMk/>
          <pc:sldMk cId="3328985152" sldId="273"/>
        </pc:sldMkLst>
        <pc:spChg chg="mod">
          <ac:chgData name="Bettoni Sara" userId="8efadf68-abaf-4290-bc7e-e2ad831677cd" providerId="ADAL" clId="{1FAA867F-4130-40FE-AA66-124471B1469E}" dt="2026-05-29T15:37:50.607" v="1055" actId="255"/>
          <ac:spMkLst>
            <pc:docMk/>
            <pc:sldMk cId="3328985152" sldId="273"/>
            <ac:spMk id="4" creationId="{4A5BF238-A1E7-E0A3-2B56-1F8AA539172E}"/>
          </ac:spMkLst>
        </pc:spChg>
      </pc:sldChg>
      <pc:sldChg chg="addSp delSp modSp add mod setBg">
        <pc:chgData name="Bettoni Sara" userId="8efadf68-abaf-4290-bc7e-e2ad831677cd" providerId="ADAL" clId="{1FAA867F-4130-40FE-AA66-124471B1469E}" dt="2026-05-29T16:32:37.970" v="1620" actId="20577"/>
        <pc:sldMkLst>
          <pc:docMk/>
          <pc:sldMk cId="1909395372" sldId="274"/>
        </pc:sldMkLst>
        <pc:spChg chg="add del mod">
          <ac:chgData name="Bettoni Sara" userId="8efadf68-abaf-4290-bc7e-e2ad831677cd" providerId="ADAL" clId="{1FAA867F-4130-40FE-AA66-124471B1469E}" dt="2026-05-29T16:32:37.970" v="1620" actId="20577"/>
          <ac:spMkLst>
            <pc:docMk/>
            <pc:sldMk cId="1909395372" sldId="274"/>
            <ac:spMk id="4" creationId="{550EDB17-FCE1-CB6D-6102-B5F04A03262B}"/>
          </ac:spMkLst>
        </pc:spChg>
      </pc:sldChg>
      <pc:sldChg chg="add del ord">
        <pc:chgData name="Bettoni Sara" userId="8efadf68-abaf-4290-bc7e-e2ad831677cd" providerId="ADAL" clId="{1FAA867F-4130-40FE-AA66-124471B1469E}" dt="2026-05-29T16:30:14.465" v="1266" actId="2696"/>
        <pc:sldMkLst>
          <pc:docMk/>
          <pc:sldMk cId="3185222" sldId="275"/>
        </pc:sldMkLst>
      </pc:sldChg>
      <pc:sldChg chg="modSp add mod">
        <pc:chgData name="Bettoni Sara" userId="8efadf68-abaf-4290-bc7e-e2ad831677cd" providerId="ADAL" clId="{1FAA867F-4130-40FE-AA66-124471B1469E}" dt="2026-05-29T16:33:07.612" v="1632" actId="20577"/>
        <pc:sldMkLst>
          <pc:docMk/>
          <pc:sldMk cId="1652296634" sldId="275"/>
        </pc:sldMkLst>
        <pc:spChg chg="mod">
          <ac:chgData name="Bettoni Sara" userId="8efadf68-abaf-4290-bc7e-e2ad831677cd" providerId="ADAL" clId="{1FAA867F-4130-40FE-AA66-124471B1469E}" dt="2026-05-29T16:33:07.612" v="1632" actId="20577"/>
          <ac:spMkLst>
            <pc:docMk/>
            <pc:sldMk cId="1652296634" sldId="275"/>
            <ac:spMk id="4" creationId="{DDEFE73D-1742-A4B7-F5E8-4E48A77900D4}"/>
          </ac:spMkLst>
        </pc:spChg>
      </pc:sldChg>
      <pc:sldChg chg="modSp add mod ord">
        <pc:chgData name="Bettoni Sara" userId="8efadf68-abaf-4290-bc7e-e2ad831677cd" providerId="ADAL" clId="{1FAA867F-4130-40FE-AA66-124471B1469E}" dt="2026-05-29T16:41:22.358" v="1905" actId="20577"/>
        <pc:sldMkLst>
          <pc:docMk/>
          <pc:sldMk cId="695780215" sldId="276"/>
        </pc:sldMkLst>
        <pc:spChg chg="mod">
          <ac:chgData name="Bettoni Sara" userId="8efadf68-abaf-4290-bc7e-e2ad831677cd" providerId="ADAL" clId="{1FAA867F-4130-40FE-AA66-124471B1469E}" dt="2026-05-29T16:41:22.358" v="1905" actId="20577"/>
          <ac:spMkLst>
            <pc:docMk/>
            <pc:sldMk cId="695780215" sldId="276"/>
            <ac:spMk id="4" creationId="{9A2BEDA8-C8D4-ECFA-9038-77F3E643DB28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B463B9C-FA88-4FA8-826F-0F0DCC9A84FC}" type="datetime1">
              <a:rPr lang="it-IT" smtClean="0"/>
              <a:t>29/05/2026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A823BED-889D-4675-B830-85EC3976F68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1102261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it-IT" noProof="0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38533C5-D95C-4425-A8AD-7BD9A12A2932}" type="datetime1">
              <a:rPr lang="it-IT" noProof="0" smtClean="0"/>
              <a:t>29/05/2026</a:t>
            </a:fld>
            <a:endParaRPr lang="it-IT" noProof="0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it-IT" noProof="0"/>
              <a:t>Fare clic per modificare gli stili del testo dello schema</a:t>
            </a:r>
          </a:p>
          <a:p>
            <a:pPr lvl="1" rtl="0"/>
            <a:r>
              <a:rPr lang="it-IT" noProof="0"/>
              <a:t>Secondo livello</a:t>
            </a:r>
          </a:p>
          <a:p>
            <a:pPr lvl="2" rtl="0"/>
            <a:r>
              <a:rPr lang="it-IT" noProof="0"/>
              <a:t>Terzo livello</a:t>
            </a:r>
          </a:p>
          <a:p>
            <a:pPr lvl="3" rtl="0"/>
            <a:r>
              <a:rPr lang="it-IT" noProof="0"/>
              <a:t>Quarto livello</a:t>
            </a:r>
          </a:p>
          <a:p>
            <a:pPr lvl="4" rtl="0"/>
            <a:r>
              <a:rPr lang="it-IT" noProof="0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it-IT" noProof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2F7FBCA-4BE8-4FB5-91BD-69C6AC6BDB5D}" type="slidenum">
              <a:rPr lang="it-IT" noProof="0" smtClean="0"/>
              <a:t>‹N›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7112367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2F7FBCA-4BE8-4FB5-91BD-69C6AC6BDB5D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755446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2F7FBCA-4BE8-4FB5-91BD-69C6AC6BDB5D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6785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667710-0C6C-26A7-E754-67419BF682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D8FAE657-AD2D-ECB9-9F4D-4885773E57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8131F0AF-3680-A76F-31BB-6BA3C011B3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5A6AB94B-7B24-44D2-8C6D-B6D895C2968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2F7FBCA-4BE8-4FB5-91BD-69C6AC6BDB5D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9154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86DA17-CFA7-1A00-236C-01CC586C3A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1784B67E-C2A9-B450-AE6A-04BBDB0B91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1156F32F-3752-6EB2-0FDB-5D730F39A4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D65816CE-A964-58B6-24AF-4B59CFBCAC9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2F7FBCA-4BE8-4FB5-91BD-69C6AC6BDB5D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32530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6ACAB5-3849-7578-551A-8A3945472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549B3510-E5A9-A895-7C7B-0CA6A27F43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B4409729-07E7-4F21-6A48-062C56B1E3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78B06F9A-E606-5492-E0C9-5BF3ADA774A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2F7FBCA-4BE8-4FB5-91BD-69C6AC6BDB5D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331977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547A9B-10F7-BF5D-0507-960A24320A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E9FD81F3-EF20-6EFF-FC9C-E5FB93EE3E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AB9C7F3E-CE61-A717-4F5D-F8D8CE61CA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09954061-7B68-62EF-BE94-2A55F4A2EBE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2F7FBCA-4BE8-4FB5-91BD-69C6AC6BDB5D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209392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853DD9-A542-CD73-D485-B5267397F8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B0C95226-C4CF-C296-494E-4529CA6FF0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ABC4B0EB-083D-E0A4-B373-06A2E16A0B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E862BBF5-E98B-27A6-37BF-793464A4A30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2F7FBCA-4BE8-4FB5-91BD-69C6AC6BDB5D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86598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B017B7-0140-FA04-4C12-52A0976425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71421DF2-901C-7DDA-952D-918DCDC431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C592E10D-74BE-6ECB-1EA7-FA090171EA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C34BE033-8922-A65C-CD61-D17ED411B40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2F7FBCA-4BE8-4FB5-91BD-69C6AC6BDB5D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6602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rtlCol="0"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it-IT" noProof="0"/>
              <a:t>Fare clic per modificare lo stile del titolo dello schema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 rtlCol="0"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it-IT" noProof="0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pPr rtl="0"/>
            <a:fld id="{282E7BEC-B910-4D47-B2EB-DA680B67EAC9}" type="datetime1">
              <a:rPr lang="it-IT" noProof="0" smtClean="0"/>
              <a:t>29/05/2026</a:t>
            </a:fld>
            <a:endParaRPr lang="it-IT" noProof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pPr rtl="0"/>
            <a:endParaRPr lang="it-IT" noProof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pPr rtl="0"/>
            <a:fld id="{4FAB73BC-B049-4115-A692-8D63A059BFB8}" type="slidenum">
              <a:rPr lang="it-IT" noProof="0" smtClean="0"/>
              <a:pPr rtl="0"/>
              <a:t>‹N›</a:t>
            </a:fld>
            <a:endParaRPr lang="it-IT" noProof="0"/>
          </a:p>
        </p:txBody>
      </p:sp>
      <p:sp>
        <p:nvSpPr>
          <p:cNvPr id="7" name="Rettangolo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it-IT" noProof="0"/>
              <a:t>Fare clic per modificare lo stile del titolo dello schema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it-IT" noProof="0"/>
              <a:t>Fare clic per modificare gli stili del testo dello schema</a:t>
            </a:r>
          </a:p>
          <a:p>
            <a:pPr lvl="1" rtl="0"/>
            <a:r>
              <a:rPr lang="it-IT" noProof="0"/>
              <a:t>Secondo livello</a:t>
            </a:r>
          </a:p>
          <a:p>
            <a:pPr lvl="2" rtl="0"/>
            <a:r>
              <a:rPr lang="it-IT" noProof="0"/>
              <a:t>Terzo livello</a:t>
            </a:r>
          </a:p>
          <a:p>
            <a:pPr lvl="3" rtl="0"/>
            <a:r>
              <a:rPr lang="it-IT" noProof="0"/>
              <a:t>Quarto livello</a:t>
            </a:r>
          </a:p>
          <a:p>
            <a:pPr lvl="4" rtl="0"/>
            <a:r>
              <a:rPr lang="it-IT" noProof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A503637-C188-416A-AEC0-BFD886E7F091}" type="datetime1">
              <a:rPr lang="it-IT" noProof="0" smtClean="0"/>
              <a:t>29/05/2026</a:t>
            </a:fld>
            <a:endParaRPr lang="it-IT" noProof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it-IT" noProof="0" smtClean="0"/>
              <a:t>‹N›</a:t>
            </a:fld>
            <a:endParaRPr lang="it-IT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rtlCol="0"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pPr rtl="0"/>
            <a:r>
              <a:rPr lang="it-IT" noProof="0"/>
              <a:t>Fare clic per modificare lo stile del titolo dello schema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rtlCol="0"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it-IT" noProof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F160788-7100-483A-96DA-8FBA9E963EC0}" type="datetime1">
              <a:rPr lang="it-IT" noProof="0" smtClean="0"/>
              <a:t>29/05/2026</a:t>
            </a:fld>
            <a:endParaRPr lang="it-IT" noProof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it-IT" noProof="0" smtClean="0"/>
              <a:t>‹N›</a:t>
            </a:fld>
            <a:endParaRPr lang="it-IT" noProof="0"/>
          </a:p>
        </p:txBody>
      </p:sp>
      <p:sp>
        <p:nvSpPr>
          <p:cNvPr id="7" name="Rettangolo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it-IT" noProof="0"/>
              <a:t>Fare clic per modificare lo stile del titolo dello schema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it-IT" noProof="0"/>
              <a:t>Fare clic per modificare gli stili del testo dello schema</a:t>
            </a:r>
          </a:p>
          <a:p>
            <a:pPr lvl="1" rtl="0"/>
            <a:r>
              <a:rPr lang="it-IT" noProof="0"/>
              <a:t>Secondo livello</a:t>
            </a:r>
          </a:p>
          <a:p>
            <a:pPr lvl="2" rtl="0"/>
            <a:r>
              <a:rPr lang="it-IT" noProof="0"/>
              <a:t>Terzo livello</a:t>
            </a:r>
          </a:p>
          <a:p>
            <a:pPr lvl="3" rtl="0"/>
            <a:r>
              <a:rPr lang="it-IT" noProof="0"/>
              <a:t>Quarto livello</a:t>
            </a:r>
          </a:p>
          <a:p>
            <a:pPr lvl="4" rtl="0"/>
            <a:r>
              <a:rPr lang="it-IT" noProof="0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it-IT" noProof="0"/>
              <a:t>Fare clic per modificare gli stili del testo dello schema</a:t>
            </a:r>
          </a:p>
          <a:p>
            <a:pPr lvl="1" rtl="0"/>
            <a:r>
              <a:rPr lang="it-IT" noProof="0"/>
              <a:t>Secondo livello</a:t>
            </a:r>
          </a:p>
          <a:p>
            <a:pPr lvl="2" rtl="0"/>
            <a:r>
              <a:rPr lang="it-IT" noProof="0"/>
              <a:t>Terzo livello</a:t>
            </a:r>
          </a:p>
          <a:p>
            <a:pPr lvl="3" rtl="0"/>
            <a:r>
              <a:rPr lang="it-IT" noProof="0"/>
              <a:t>Quarto livello</a:t>
            </a:r>
          </a:p>
          <a:p>
            <a:pPr lvl="4" rtl="0"/>
            <a:r>
              <a:rPr lang="it-IT" noProof="0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B15626A-10DD-4099-BD87-F120C5E7A039}" type="datetime1">
              <a:rPr lang="it-IT" noProof="0" smtClean="0"/>
              <a:t>29/05/2026</a:t>
            </a:fld>
            <a:endParaRPr lang="it-IT" noProof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it-IT" noProof="0" smtClean="0"/>
              <a:t>‹N›</a:t>
            </a:fld>
            <a:endParaRPr lang="it-IT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olo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it-IT" noProof="0"/>
              <a:t>Fare clic per modificare lo stile del titolo dello schema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rtlCol="0"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it-IT" noProof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it-IT" noProof="0"/>
              <a:t>Fare clic per modificare gli stili del testo dello schema</a:t>
            </a:r>
          </a:p>
          <a:p>
            <a:pPr lvl="1" rtl="0"/>
            <a:r>
              <a:rPr lang="it-IT" noProof="0"/>
              <a:t>Secondo livello</a:t>
            </a:r>
          </a:p>
          <a:p>
            <a:pPr lvl="2" rtl="0"/>
            <a:r>
              <a:rPr lang="it-IT" noProof="0"/>
              <a:t>Terzo livello</a:t>
            </a:r>
          </a:p>
          <a:p>
            <a:pPr lvl="3" rtl="0"/>
            <a:r>
              <a:rPr lang="it-IT" noProof="0"/>
              <a:t>Quarto livello</a:t>
            </a:r>
          </a:p>
          <a:p>
            <a:pPr lvl="4" rtl="0"/>
            <a:r>
              <a:rPr lang="it-IT" noProof="0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rtlCol="0"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it-IT" noProof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it-IT" noProof="0"/>
              <a:t>Fare clic per modificare gli stili del testo dello schema</a:t>
            </a:r>
          </a:p>
          <a:p>
            <a:pPr lvl="1" rtl="0"/>
            <a:r>
              <a:rPr lang="it-IT" noProof="0"/>
              <a:t>Secondo livello</a:t>
            </a:r>
          </a:p>
          <a:p>
            <a:pPr lvl="2" rtl="0"/>
            <a:r>
              <a:rPr lang="it-IT" noProof="0"/>
              <a:t>Terzo livello</a:t>
            </a:r>
          </a:p>
          <a:p>
            <a:pPr lvl="3" rtl="0"/>
            <a:r>
              <a:rPr lang="it-IT" noProof="0"/>
              <a:t>Quarto livello</a:t>
            </a:r>
          </a:p>
          <a:p>
            <a:pPr lvl="4" rtl="0"/>
            <a:r>
              <a:rPr lang="it-IT" noProof="0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B31E9C2-694B-4251-B20C-8F0693F3D828}" type="datetime1">
              <a:rPr lang="it-IT" noProof="0" smtClean="0"/>
              <a:t>29/05/2026</a:t>
            </a:fld>
            <a:endParaRPr lang="it-IT" noProof="0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0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it-IT" noProof="0" smtClean="0"/>
              <a:t>‹N›</a:t>
            </a:fld>
            <a:endParaRPr lang="it-IT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it-IT" noProof="0"/>
              <a:t>Fare clic per modificare lo stile del titolo dello schema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F0B9F24-DF6F-4A21-A4B7-D64861D19910}" type="datetime1">
              <a:rPr lang="it-IT" noProof="0" smtClean="0"/>
              <a:t>29/05/2026</a:t>
            </a:fld>
            <a:endParaRPr lang="it-IT" noProof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0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it-IT" noProof="0" smtClean="0"/>
              <a:t>‹N›</a:t>
            </a:fld>
            <a:endParaRPr lang="it-IT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7F83737-5BA0-4D0F-8B84-BD8665ED71B3}" type="datetime1">
              <a:rPr lang="it-IT" noProof="0" smtClean="0"/>
              <a:t>29/05/2026</a:t>
            </a:fld>
            <a:endParaRPr lang="it-IT" noProof="0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it-IT" noProof="0" smtClean="0"/>
              <a:t>‹N›</a:t>
            </a:fld>
            <a:endParaRPr lang="it-IT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rtlCol="0" anchor="b">
            <a:normAutofit/>
          </a:bodyPr>
          <a:lstStyle>
            <a:lvl1pPr>
              <a:defRPr sz="3200" b="0" baseline="0"/>
            </a:lvl1pPr>
          </a:lstStyle>
          <a:p>
            <a:pPr rtl="0"/>
            <a:r>
              <a:rPr lang="it-IT" noProof="0"/>
              <a:t>Fare clic per modificare lo stile del titolo dello schema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 rtlCol="0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it-IT" noProof="0"/>
              <a:t>Fare clic per modificare gli stili del testo dello schema</a:t>
            </a:r>
          </a:p>
          <a:p>
            <a:pPr lvl="1" rtl="0"/>
            <a:r>
              <a:rPr lang="it-IT" noProof="0"/>
              <a:t>Secondo livello</a:t>
            </a:r>
          </a:p>
          <a:p>
            <a:pPr lvl="2" rtl="0"/>
            <a:r>
              <a:rPr lang="it-IT" noProof="0"/>
              <a:t>Terzo livello</a:t>
            </a:r>
          </a:p>
          <a:p>
            <a:pPr lvl="3" rtl="0"/>
            <a:r>
              <a:rPr lang="it-IT" noProof="0"/>
              <a:t>Quarto livello</a:t>
            </a:r>
          </a:p>
          <a:p>
            <a:pPr lvl="4" rtl="0"/>
            <a:r>
              <a:rPr lang="it-IT" noProof="0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 rtlCol="0"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it-IT" noProof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479A1D4-0D78-4699-811C-0B482A5FCF54}" type="datetime1">
              <a:rPr lang="it-IT" noProof="0" smtClean="0"/>
              <a:t>29/05/2026</a:t>
            </a:fld>
            <a:endParaRPr lang="it-IT" noProof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it-IT" noProof="0" smtClean="0"/>
              <a:t>‹N›</a:t>
            </a:fld>
            <a:endParaRPr lang="it-IT" noProof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rtlCol="0"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it-IT" noProof="0"/>
              <a:t>Fare clic per modificare lo stile del titolo dello schema</a:t>
            </a:r>
          </a:p>
        </p:txBody>
      </p:sp>
      <p:sp>
        <p:nvSpPr>
          <p:cNvPr id="3" name="Segnaposto immagine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solidFill>
            <a:schemeClr val="accent1"/>
          </a:solidFill>
        </p:spPr>
        <p:txBody>
          <a:bodyPr rtlCol="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it-IT" noProof="0"/>
              <a:t>Fare clic sull'icona per inserire un'immagine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it-IT" noProof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4A630C3-A35A-40A2-8275-3172F69421C8}" type="datetime1">
              <a:rPr lang="it-IT" noProof="0" smtClean="0"/>
              <a:t>29/05/2026</a:t>
            </a:fld>
            <a:endParaRPr lang="it-IT" noProof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it-IT" noProof="0" smtClean="0"/>
              <a:t>‹N›</a:t>
            </a:fld>
            <a:endParaRPr lang="it-IT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it-IT" noProof="0"/>
              <a:t>Fare clic per modificare lo stile del titolo dello schema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it-IT" noProof="0"/>
              <a:t>Fare clic per modificare gli stili del testo dello schema</a:t>
            </a:r>
          </a:p>
          <a:p>
            <a:pPr lvl="1" rtl="0"/>
            <a:r>
              <a:rPr lang="it-IT" noProof="0"/>
              <a:t>Secondo livello</a:t>
            </a:r>
          </a:p>
          <a:p>
            <a:pPr lvl="2" rtl="0"/>
            <a:r>
              <a:rPr lang="it-IT" noProof="0"/>
              <a:t>Terzo livello</a:t>
            </a:r>
          </a:p>
          <a:p>
            <a:pPr lvl="3" rtl="0"/>
            <a:r>
              <a:rPr lang="it-IT" noProof="0"/>
              <a:t>Quarto livello</a:t>
            </a:r>
          </a:p>
          <a:p>
            <a:pPr lvl="4" rtl="0"/>
            <a:r>
              <a:rPr lang="it-IT" noProof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EE4242C-E012-4970-8DBA-4B0B8ACBFBB3}" type="datetime1">
              <a:rPr lang="it-IT" noProof="0" smtClean="0"/>
              <a:t>29/05/2026</a:t>
            </a:fld>
            <a:endParaRPr lang="it-IT" noProof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it-IT" noProof="0" smtClean="0"/>
              <a:t>‹N›</a:t>
            </a:fld>
            <a:endParaRPr lang="it-IT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 rtlCol="0"/>
          <a:lstStyle/>
          <a:p>
            <a:pPr rtl="0"/>
            <a:r>
              <a:rPr lang="it-IT" noProof="0"/>
              <a:t>Fare clic per modificare lo stile del titolo dello schema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 rtlCol="0"/>
          <a:lstStyle/>
          <a:p>
            <a:pPr lvl="0" rtl="0"/>
            <a:r>
              <a:rPr lang="it-IT" noProof="0"/>
              <a:t>Fare clic per modificare gli stili del testo dello schema</a:t>
            </a:r>
          </a:p>
          <a:p>
            <a:pPr lvl="1" rtl="0"/>
            <a:r>
              <a:rPr lang="it-IT" noProof="0"/>
              <a:t>Secondo livello</a:t>
            </a:r>
          </a:p>
          <a:p>
            <a:pPr lvl="2" rtl="0"/>
            <a:r>
              <a:rPr lang="it-IT" noProof="0"/>
              <a:t>Terzo livello</a:t>
            </a:r>
          </a:p>
          <a:p>
            <a:pPr lvl="3" rtl="0"/>
            <a:r>
              <a:rPr lang="it-IT" noProof="0"/>
              <a:t>Quarto livello</a:t>
            </a:r>
          </a:p>
          <a:p>
            <a:pPr lvl="4" rtl="0"/>
            <a:r>
              <a:rPr lang="it-IT" noProof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85E1D0D-4EFE-4605-9520-20D2FE576675}" type="datetime1">
              <a:rPr lang="it-IT" noProof="0" smtClean="0"/>
              <a:t>29/05/2026</a:t>
            </a:fld>
            <a:endParaRPr lang="it-IT" noProof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it-IT" noProof="0" smtClean="0"/>
              <a:t>‹N›</a:t>
            </a:fld>
            <a:endParaRPr lang="it-IT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it-IT" noProof="0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it-IT" noProof="0"/>
              <a:t>Fare clic per modificare gli stili del testo dello schema</a:t>
            </a:r>
          </a:p>
          <a:p>
            <a:pPr lvl="1" rtl="0"/>
            <a:r>
              <a:rPr lang="it-IT" noProof="0"/>
              <a:t>Secondo livello</a:t>
            </a:r>
          </a:p>
          <a:p>
            <a:pPr lvl="2" rtl="0"/>
            <a:r>
              <a:rPr lang="it-IT" noProof="0"/>
              <a:t>Terzo livello</a:t>
            </a:r>
          </a:p>
          <a:p>
            <a:pPr lvl="3" rtl="0"/>
            <a:r>
              <a:rPr lang="it-IT" noProof="0"/>
              <a:t>Quarto livello</a:t>
            </a:r>
          </a:p>
          <a:p>
            <a:pPr lvl="4" rtl="0"/>
            <a:r>
              <a:rPr lang="it-IT" noProof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40D70DCA-19F1-48D4-A6B5-C5D4935BBDE9}" type="datetime1">
              <a:rPr lang="it-IT" noProof="0" smtClean="0"/>
              <a:t>29/05/2026</a:t>
            </a:fld>
            <a:endParaRPr lang="it-IT" noProof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endParaRPr lang="it-IT" noProof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fld id="{4FAB73BC-B049-4115-A692-8D63A059BFB8}" type="slidenum">
              <a:rPr lang="it-IT" noProof="0" smtClean="0"/>
              <a:pPr rtl="0"/>
              <a:t>‹N›</a:t>
            </a:fld>
            <a:endParaRPr lang="it-IT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primo piano delle pagine di un libro">
            <a:extLst>
              <a:ext uri="{FF2B5EF4-FFF2-40B4-BE49-F238E27FC236}">
                <a16:creationId xmlns:a16="http://schemas.microsoft.com/office/drawing/2014/main" id="{E8B6E499-B9AF-4C9F-9B5A-1EFCE8B402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740" r="9545"/>
          <a:stretch/>
        </p:blipFill>
        <p:spPr>
          <a:xfrm>
            <a:off x="452761" y="10"/>
            <a:ext cx="5643239" cy="6857990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DAE48B8D-7A59-42A4-A61B-B66E6063DD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4929" y="541176"/>
            <a:ext cx="3935262" cy="4012163"/>
          </a:xfrm>
          <a:solidFill>
            <a:srgbClr val="EC8514"/>
          </a:solidFill>
        </p:spPr>
        <p:txBody>
          <a:bodyPr rtlCol="0">
            <a:normAutofit/>
          </a:bodyPr>
          <a:lstStyle/>
          <a:p>
            <a:r>
              <a:rPr lang="it-IT" dirty="0"/>
              <a:t>Quando il medico diventa notizia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93871044-9D2C-42D1-8B31-E3D6F11C60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29688" y="5159829"/>
            <a:ext cx="3950503" cy="1332410"/>
          </a:xfrm>
        </p:spPr>
        <p:txBody>
          <a:bodyPr rtlCol="0">
            <a:normAutofit/>
          </a:bodyPr>
          <a:lstStyle/>
          <a:p>
            <a:pPr rtl="0"/>
            <a:r>
              <a:rPr lang="it-IT" dirty="0">
                <a:solidFill>
                  <a:schemeClr val="tx1">
                    <a:lumMod val="85000"/>
                  </a:schemeClr>
                </a:solidFill>
              </a:rPr>
              <a:t>«Le dimensioni </a:t>
            </a:r>
            <a:br>
              <a:rPr lang="it-IT" dirty="0">
                <a:solidFill>
                  <a:schemeClr val="tx1">
                    <a:lumMod val="85000"/>
                  </a:schemeClr>
                </a:solidFill>
              </a:rPr>
            </a:br>
            <a:r>
              <a:rPr lang="it-IT" dirty="0">
                <a:solidFill>
                  <a:schemeClr val="tx1">
                    <a:lumMod val="85000"/>
                  </a:schemeClr>
                </a:solidFill>
              </a:rPr>
              <a:t>della responsabilità medica»</a:t>
            </a:r>
          </a:p>
          <a:p>
            <a:pPr rtl="0"/>
            <a:r>
              <a:rPr lang="it-IT" i="1" dirty="0">
                <a:solidFill>
                  <a:schemeClr val="tx1">
                    <a:lumMod val="85000"/>
                  </a:schemeClr>
                </a:solidFill>
              </a:rPr>
              <a:t>Piacenza, 30 maggio 2026</a:t>
            </a:r>
          </a:p>
        </p:txBody>
      </p:sp>
      <p:pic>
        <p:nvPicPr>
          <p:cNvPr id="8" name="Immagine 7" descr="Immagine che contiene giornale, testo&#10;&#10;Il contenuto generato dall'IA potrebbe non essere corretto.">
            <a:extLst>
              <a:ext uri="{FF2B5EF4-FFF2-40B4-BE49-F238E27FC236}">
                <a16:creationId xmlns:a16="http://schemas.microsoft.com/office/drawing/2014/main" id="{05196724-820C-2849-9A66-54D4A01C14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0"/>
            <a:ext cx="609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6440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Immagine che contiene testo, Carattere, schermata, numero&#10;&#10;Il contenuto generato dall'IA potrebbe non essere corretto.">
            <a:extLst>
              <a:ext uri="{FF2B5EF4-FFF2-40B4-BE49-F238E27FC236}">
                <a16:creationId xmlns:a16="http://schemas.microsoft.com/office/drawing/2014/main" id="{9976C4B1-0E54-BA59-270B-CF3497EE90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827" y="194553"/>
            <a:ext cx="7198468" cy="2662947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51C2AC6C-0F05-6745-38AE-0A699D50B5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6674" y="3538436"/>
            <a:ext cx="8018552" cy="2383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096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851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A1EB49-A681-67DD-1383-BFD9B4BFC6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826E78D1-FA91-13A9-4777-25499BDA27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2607" y="397163"/>
            <a:ext cx="6610350" cy="1981200"/>
          </a:xfrm>
          <a:prstGeom prst="rect">
            <a:avLst/>
          </a:prstGeom>
        </p:spPr>
      </p:pic>
      <p:pic>
        <p:nvPicPr>
          <p:cNvPr id="11" name="Immagine 10" descr="Immagine che contiene testo, schermata, Carattere&#10;&#10;Il contenuto generato dall'IA potrebbe non essere corretto.">
            <a:extLst>
              <a:ext uri="{FF2B5EF4-FFF2-40B4-BE49-F238E27FC236}">
                <a16:creationId xmlns:a16="http://schemas.microsoft.com/office/drawing/2014/main" id="{25C2D33D-22BE-B54A-E062-86DD727660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599" y="2862870"/>
            <a:ext cx="9610725" cy="301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99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84FDB8-3DC9-8137-E6CA-FCBB48974F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52684768-D05F-3029-3D9F-B6AC74660D94}"/>
              </a:ext>
            </a:extLst>
          </p:cNvPr>
          <p:cNvSpPr txBox="1"/>
          <p:nvPr/>
        </p:nvSpPr>
        <p:spPr>
          <a:xfrm>
            <a:off x="1071418" y="517236"/>
            <a:ext cx="10353964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400" dirty="0">
                <a:solidFill>
                  <a:schemeClr val="bg1"/>
                </a:solidFill>
              </a:rPr>
              <a:t>Caratteristiche di un fatto notiziabile: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3600" dirty="0">
                <a:solidFill>
                  <a:schemeClr val="bg1"/>
                </a:solidFill>
              </a:rPr>
              <a:t>Novità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3600" dirty="0">
                <a:solidFill>
                  <a:schemeClr val="bg1"/>
                </a:solidFill>
              </a:rPr>
              <a:t>Vicinanza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3600" dirty="0">
                <a:solidFill>
                  <a:schemeClr val="bg1"/>
                </a:solidFill>
              </a:rPr>
              <a:t>Dimensione o quantità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3600" dirty="0">
                <a:solidFill>
                  <a:schemeClr val="bg1"/>
                </a:solidFill>
              </a:rPr>
              <a:t>Brevità e comunicabilità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3600" dirty="0">
                <a:solidFill>
                  <a:schemeClr val="bg1"/>
                </a:solidFill>
              </a:rPr>
              <a:t>Conflittualità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3600" dirty="0">
                <a:solidFill>
                  <a:schemeClr val="bg1"/>
                </a:solidFill>
              </a:rPr>
              <a:t>Drammaticità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3600" dirty="0">
                <a:solidFill>
                  <a:schemeClr val="bg1"/>
                </a:solidFill>
              </a:rPr>
              <a:t>Praticità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3600" dirty="0">
                <a:solidFill>
                  <a:schemeClr val="bg1"/>
                </a:solidFill>
              </a:rPr>
              <a:t>Emozioni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3600" dirty="0">
                <a:solidFill>
                  <a:schemeClr val="bg1"/>
                </a:solidFill>
              </a:rPr>
              <a:t>Prestigio sociale</a:t>
            </a:r>
          </a:p>
        </p:txBody>
      </p:sp>
    </p:spTree>
    <p:extLst>
      <p:ext uri="{BB962C8B-B14F-4D97-AF65-F5344CB8AC3E}">
        <p14:creationId xmlns:p14="http://schemas.microsoft.com/office/powerpoint/2010/main" val="1935070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2EEEAD-5080-DADF-0CA5-0BE5B36400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4A5BF238-A1E7-E0A3-2B56-1F8AA539172E}"/>
              </a:ext>
            </a:extLst>
          </p:cNvPr>
          <p:cNvSpPr txBox="1"/>
          <p:nvPr/>
        </p:nvSpPr>
        <p:spPr>
          <a:xfrm>
            <a:off x="1071418" y="517236"/>
            <a:ext cx="103539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400" dirty="0">
                <a:solidFill>
                  <a:schemeClr val="bg1"/>
                </a:solidFill>
              </a:rPr>
              <a:t>Il diritto di stampa è legittimo </a:t>
            </a:r>
            <a:br>
              <a:rPr lang="it-IT" sz="4400" dirty="0">
                <a:solidFill>
                  <a:schemeClr val="bg1"/>
                </a:solidFill>
              </a:rPr>
            </a:br>
            <a:r>
              <a:rPr lang="it-IT" sz="4400" dirty="0">
                <a:solidFill>
                  <a:schemeClr val="bg1"/>
                </a:solidFill>
              </a:rPr>
              <a:t>quando ci sono:</a:t>
            </a:r>
          </a:p>
          <a:p>
            <a:endParaRPr lang="it-IT" sz="44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3600" dirty="0">
                <a:solidFill>
                  <a:schemeClr val="bg1"/>
                </a:solidFill>
              </a:rPr>
              <a:t>Utilità sociale dell’informazione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3600" dirty="0">
                <a:solidFill>
                  <a:schemeClr val="bg1"/>
                </a:solidFill>
              </a:rPr>
              <a:t>Verità oggettiva o putativa dei fatti riportati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3600" dirty="0">
                <a:solidFill>
                  <a:schemeClr val="bg1"/>
                </a:solidFill>
              </a:rPr>
              <a:t>Forma civile dell’esposizione dei fatti</a:t>
            </a:r>
          </a:p>
        </p:txBody>
      </p:sp>
    </p:spTree>
    <p:extLst>
      <p:ext uri="{BB962C8B-B14F-4D97-AF65-F5344CB8AC3E}">
        <p14:creationId xmlns:p14="http://schemas.microsoft.com/office/powerpoint/2010/main" val="3328985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851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2292219-CFCF-F1D7-111E-45C339E579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550EDB17-FCE1-CB6D-6102-B5F04A03262B}"/>
              </a:ext>
            </a:extLst>
          </p:cNvPr>
          <p:cNvSpPr txBox="1"/>
          <p:nvPr/>
        </p:nvSpPr>
        <p:spPr>
          <a:xfrm>
            <a:off x="1071418" y="517236"/>
            <a:ext cx="1035396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400" dirty="0">
                <a:solidFill>
                  <a:schemeClr val="bg1"/>
                </a:solidFill>
              </a:rPr>
              <a:t>Limiti della cronaca giudiziaria:</a:t>
            </a:r>
          </a:p>
          <a:p>
            <a:endParaRPr lang="it-IT" sz="44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3600" dirty="0">
                <a:solidFill>
                  <a:schemeClr val="bg1"/>
                </a:solidFill>
              </a:rPr>
              <a:t>Atti non coperti da segreto di indagine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3600" dirty="0">
                <a:solidFill>
                  <a:schemeClr val="bg1"/>
                </a:solidFill>
              </a:rPr>
              <a:t>Attenzione alle parti lese</a:t>
            </a:r>
          </a:p>
          <a:p>
            <a:endParaRPr lang="it-IT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3953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851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203BA3-F8FF-6104-CB5F-0BC167EBE1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DDEFE73D-1742-A4B7-F5E8-4E48A77900D4}"/>
              </a:ext>
            </a:extLst>
          </p:cNvPr>
          <p:cNvSpPr txBox="1"/>
          <p:nvPr/>
        </p:nvSpPr>
        <p:spPr>
          <a:xfrm>
            <a:off x="1071418" y="517236"/>
            <a:ext cx="1035396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400" dirty="0">
                <a:solidFill>
                  <a:schemeClr val="bg1"/>
                </a:solidFill>
              </a:rPr>
              <a:t>Bilanciamento tra diritto di cronaca</a:t>
            </a:r>
          </a:p>
          <a:p>
            <a:r>
              <a:rPr lang="it-IT" sz="4400" dirty="0">
                <a:solidFill>
                  <a:schemeClr val="bg1"/>
                </a:solidFill>
              </a:rPr>
              <a:t>e diritti dei soggetti coinvolti</a:t>
            </a:r>
          </a:p>
          <a:p>
            <a:endParaRPr lang="it-IT" sz="44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3600" dirty="0">
                <a:solidFill>
                  <a:schemeClr val="bg1"/>
                </a:solidFill>
              </a:rPr>
              <a:t>Quando mettere il nome degli indagati?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3600" dirty="0">
                <a:solidFill>
                  <a:schemeClr val="bg1"/>
                </a:solidFill>
              </a:rPr>
              <a:t>Quali parti degli atti d’indagine riportare?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3600" dirty="0">
                <a:solidFill>
                  <a:schemeClr val="bg1"/>
                </a:solidFill>
              </a:rPr>
              <a:t>Pubblicare anche foto e video?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3600" dirty="0">
                <a:solidFill>
                  <a:schemeClr val="bg1"/>
                </a:solidFill>
              </a:rPr>
              <a:t>Seguire tutte le puntate della vicenda</a:t>
            </a:r>
          </a:p>
          <a:p>
            <a:endParaRPr lang="it-IT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296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391E49-9E4F-CCC5-B4B1-615B9FC8DD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9A2BEDA8-C8D4-ECFA-9038-77F3E643DB28}"/>
              </a:ext>
            </a:extLst>
          </p:cNvPr>
          <p:cNvSpPr txBox="1"/>
          <p:nvPr/>
        </p:nvSpPr>
        <p:spPr>
          <a:xfrm>
            <a:off x="1071417" y="517236"/>
            <a:ext cx="910705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4400" dirty="0">
                <a:solidFill>
                  <a:schemeClr val="bg1"/>
                </a:solidFill>
              </a:rPr>
              <a:t>Le carte deontologiche </a:t>
            </a:r>
            <a:br>
              <a:rPr lang="it-IT" sz="4400" dirty="0">
                <a:solidFill>
                  <a:schemeClr val="bg1"/>
                </a:solidFill>
              </a:rPr>
            </a:br>
            <a:r>
              <a:rPr lang="it-IT" sz="4400" dirty="0">
                <a:solidFill>
                  <a:schemeClr val="bg1"/>
                </a:solidFill>
              </a:rPr>
              <a:t>e le leggi che regolano </a:t>
            </a:r>
            <a:br>
              <a:rPr lang="it-IT" sz="4400" dirty="0">
                <a:solidFill>
                  <a:schemeClr val="bg1"/>
                </a:solidFill>
              </a:rPr>
            </a:br>
            <a:r>
              <a:rPr lang="it-IT" sz="4400" dirty="0">
                <a:solidFill>
                  <a:schemeClr val="bg1"/>
                </a:solidFill>
              </a:rPr>
              <a:t>il diritto di stampa non bastano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it-IT" sz="4400" dirty="0">
              <a:solidFill>
                <a:schemeClr val="bg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4400" dirty="0">
                <a:solidFill>
                  <a:schemeClr val="bg1"/>
                </a:solidFill>
              </a:rPr>
              <a:t>Tocca al giornalista </a:t>
            </a:r>
            <a:r>
              <a:rPr lang="it-IT" sz="4400">
                <a:solidFill>
                  <a:schemeClr val="bg1"/>
                </a:solidFill>
              </a:rPr>
              <a:t>stabilire </a:t>
            </a:r>
            <a:br>
              <a:rPr lang="it-IT" sz="4400">
                <a:solidFill>
                  <a:schemeClr val="bg1"/>
                </a:solidFill>
              </a:rPr>
            </a:br>
            <a:r>
              <a:rPr lang="it-IT" sz="4400">
                <a:solidFill>
                  <a:schemeClr val="bg1"/>
                </a:solidFill>
              </a:rPr>
              <a:t>di </a:t>
            </a:r>
            <a:r>
              <a:rPr lang="it-IT" sz="4400" dirty="0">
                <a:solidFill>
                  <a:schemeClr val="bg1"/>
                </a:solidFill>
              </a:rPr>
              <a:t>volta in volta cosa </a:t>
            </a:r>
            <a:r>
              <a:rPr lang="it-IT" sz="4400">
                <a:solidFill>
                  <a:schemeClr val="bg1"/>
                </a:solidFill>
              </a:rPr>
              <a:t>scrivere </a:t>
            </a:r>
            <a:br>
              <a:rPr lang="it-IT" sz="4400">
                <a:solidFill>
                  <a:schemeClr val="bg1"/>
                </a:solidFill>
              </a:rPr>
            </a:br>
            <a:r>
              <a:rPr lang="it-IT" sz="4400">
                <a:solidFill>
                  <a:schemeClr val="bg1"/>
                </a:solidFill>
              </a:rPr>
              <a:t>ed </a:t>
            </a:r>
            <a:r>
              <a:rPr lang="it-IT" sz="4400" dirty="0">
                <a:solidFill>
                  <a:schemeClr val="bg1"/>
                </a:solidFill>
              </a:rPr>
              <a:t>entro quali limiti mantenere la cronaca</a:t>
            </a:r>
            <a:endParaRPr lang="it-IT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780215"/>
      </p:ext>
    </p:extLst>
  </p:cSld>
  <p:clrMapOvr>
    <a:masterClrMapping/>
  </p:clrMapOvr>
</p:sld>
</file>

<file path=ppt/theme/theme1.xml><?xml version="1.0" encoding="utf-8"?>
<a:theme xmlns:a="http://schemas.openxmlformats.org/drawingml/2006/main" name="Vista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6805622_TF67347921.potx" id="{01F9F6C1-24CB-4E62-8F6F-FABB6A630914}" vid="{D5CFAE94-C158-4BD1-9305-2A939F7358D8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E274086-DBC4-4534-ADD1-A99867C702D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BC17B96-44E1-4D27-8275-49488FA5EBD9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01F3672F-4ECD-442D-A450-8D0D8AE9ABE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Modello Vista</Template>
  <TotalTime>118</TotalTime>
  <Words>159</Words>
  <Application>Microsoft Office PowerPoint</Application>
  <PresentationFormat>Widescreen</PresentationFormat>
  <Paragraphs>40</Paragraphs>
  <Slides>8</Slides>
  <Notes>8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13" baseType="lpstr">
      <vt:lpstr>Arial</vt:lpstr>
      <vt:lpstr>Calibri</vt:lpstr>
      <vt:lpstr>Century Schoolbook</vt:lpstr>
      <vt:lpstr>Wingdings 2</vt:lpstr>
      <vt:lpstr>Vista</vt:lpstr>
      <vt:lpstr>Quando il medico diventa notizia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Bettoni Sara</dc:creator>
  <cp:lastModifiedBy>Bettoni Sara</cp:lastModifiedBy>
  <cp:revision>1</cp:revision>
  <dcterms:created xsi:type="dcterms:W3CDTF">2026-05-29T14:43:02Z</dcterms:created>
  <dcterms:modified xsi:type="dcterms:W3CDTF">2026-05-29T16:41:25Z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